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65" r:id="rId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4" autoAdjust="0"/>
    <p:restoredTop sz="94660"/>
  </p:normalViewPr>
  <p:slideViewPr>
    <p:cSldViewPr snapToGrid="0">
      <p:cViewPr varScale="1">
        <p:scale>
          <a:sx n="84" d="100"/>
          <a:sy n="84" d="100"/>
        </p:scale>
        <p:origin x="120" y="10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7"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heme" Target="theme/theme1.xml"/><Relationship Id="rId5" Type="http://schemas.openxmlformats.org/officeDocument/2006/relationships/viewProps" Target="viewProps.xml"/><Relationship Id="rId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4" name="Group 13"/>
          <p:cNvGrpSpPr/>
          <p:nvPr/>
        </p:nvGrpSpPr>
        <p:grpSpPr>
          <a:xfrm>
            <a:off x="-1588" y="0"/>
            <a:ext cx="12193588" cy="6861555"/>
            <a:chOff x="-1588" y="0"/>
            <a:chExt cx="12193588" cy="6861555"/>
          </a:xfrm>
        </p:grpSpPr>
        <p:sp>
          <p:nvSpPr>
            <p:cNvPr id="9" name="Rectangle 8"/>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1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Oval 11"/>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Oval 12"/>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0"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ctrTitle"/>
          </p:nvPr>
        </p:nvSpPr>
        <p:spPr>
          <a:xfrm>
            <a:off x="1154955" y="2099733"/>
            <a:ext cx="8825658" cy="2677648"/>
          </a:xfrm>
          <a:prstGeom prst="rect">
            <a:avLst/>
          </a:prstGeom>
        </p:spPr>
        <p:txBody>
          <a:bodyPr anchor="b"/>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tx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rot="5400000">
            <a:off x="10158984" y="1792224"/>
            <a:ext cx="990599" cy="304799"/>
          </a:xfrm>
        </p:spPr>
        <p:txBody>
          <a:bodyPr/>
          <a:lstStyle>
            <a:lvl1pPr algn="l">
              <a:defRPr b="0">
                <a:solidFill>
                  <a:schemeClr val="bg1"/>
                </a:solidFill>
              </a:defRPr>
            </a:lvl1pPr>
          </a:lstStyle>
          <a:p>
            <a:fld id="{E9462EF3-3C4F-43EE-ACEE-D4B806740EA3}" type="datetimeFigureOut">
              <a:rPr lang="en-US" dirty="0"/>
              <a:pPr/>
              <a:t>9/25/2020</a:t>
            </a:fld>
            <a:endParaRPr lang="en-US" dirty="0"/>
          </a:p>
        </p:txBody>
      </p:sp>
      <p:sp>
        <p:nvSpPr>
          <p:cNvPr id="5" name="Footer Placeholder 4"/>
          <p:cNvSpPr>
            <a:spLocks noGrp="1"/>
          </p:cNvSpPr>
          <p:nvPr>
            <p:ph type="ftr" sz="quarter" idx="11"/>
          </p:nvPr>
        </p:nvSpPr>
        <p:spPr>
          <a:xfrm rot="5400000">
            <a:off x="8951976" y="3227832"/>
            <a:ext cx="3867912" cy="310896"/>
          </a:xfrm>
        </p:spPr>
        <p:txBody>
          <a:bodyPr/>
          <a:lstStyle>
            <a:lvl1pPr>
              <a:defRPr sz="1000" b="0">
                <a:solidFill>
                  <a:schemeClr val="bg1"/>
                </a:solidFill>
              </a:defRPr>
            </a:lvl1pPr>
          </a:lstStyle>
          <a:p>
            <a:endParaRPr lang="en-US" dirty="0"/>
          </a:p>
        </p:txBody>
      </p:sp>
      <p:sp>
        <p:nvSpPr>
          <p:cNvPr id="8" name="Rectangle 7"/>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a:xfrm>
            <a:off x="10351008" y="292608"/>
            <a:ext cx="838199" cy="767687"/>
          </a:xfrm>
        </p:spPr>
        <p:txBody>
          <a:bodyPr/>
          <a:lstStyle>
            <a:lvl1pPr>
              <a:defRPr sz="2800" b="0" i="0">
                <a:latin typeface="+mj-lt"/>
              </a:defRPr>
            </a:lvl1p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9"/>
            <a:ext cx="8825659" cy="706964"/>
          </a:xfrm>
          <a:prstGeom prst="rect">
            <a:avLst/>
          </a:prstGeom>
        </p:spPr>
        <p:txBody>
          <a:bodyPr anchor="ctr"/>
          <a:lstStyle/>
          <a:p>
            <a:r>
              <a:rPr lang="en-US"/>
              <a:t>Click to edit Master title style</a:t>
            </a:r>
            <a:endParaRPr lang="en-US" dirty="0"/>
          </a:p>
        </p:txBody>
      </p:sp>
      <p:sp>
        <p:nvSpPr>
          <p:cNvPr id="3" name="Content Placeholder 2"/>
          <p:cNvSpPr>
            <a:spLocks noGrp="1"/>
          </p:cNvSpPr>
          <p:nvPr>
            <p:ph idx="1"/>
          </p:nvPr>
        </p:nvSpPr>
        <p:spPr>
          <a:xfrm>
            <a:off x="1154954" y="2603500"/>
            <a:ext cx="8825659" cy="34163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076C0EF2-9919-473B-8215-8616BAF10692}" type="datetimeFigureOut">
              <a:rPr lang="en-US" dirty="0"/>
              <a:t>9/25/2020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9" name="Rectangle 8"/>
            <p:cNvSpPr/>
            <p:nvPr/>
          </p:nvSpPr>
          <p:spPr bwMode="gray">
            <a:xfrm>
              <a:off x="7289800" y="402165"/>
              <a:ext cx="44788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5922489">
              <a:off x="4698352"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7" name="Freeform 5"/>
            <p:cNvSpPr/>
            <p:nvPr/>
          </p:nvSpPr>
          <p:spPr bwMode="gray">
            <a:xfrm rot="16200000">
              <a:off x="3787244"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6" y="2679192"/>
            <a:ext cx="4343400" cy="2286000"/>
          </a:xfrm>
          <a:prstGeom prst="rect">
            <a:avLst/>
          </a:prstGeom>
        </p:spPr>
        <p:txBody>
          <a:bodyPr anchor="ctr" anchorCtr="0"/>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894576" y="2679192"/>
            <a:ext cx="3758184" cy="2286000"/>
          </a:xfrm>
        </p:spPr>
        <p:txBody>
          <a:bodyPr anchor="ctr" anchorCtr="0"/>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9472EB-AC54-4713-BFC2-BEB621108C63}" type="datetimeFigureOut">
              <a:rPr lang="en-US" dirty="0"/>
              <a:t>9/25/2020</a:t>
            </a:fld>
            <a:endParaRPr lang="en-US" dirty="0"/>
          </a:p>
        </p:txBody>
      </p:sp>
      <p:sp>
        <p:nvSpPr>
          <p:cNvPr id="5" name="Footer Placeholder 4"/>
          <p:cNvSpPr>
            <a:spLocks noGrp="1"/>
          </p:cNvSpPr>
          <p:nvPr>
            <p:ph type="ftr" sz="quarter" idx="11"/>
          </p:nvPr>
        </p:nvSpPr>
        <p:spPr/>
        <p:txBody>
          <a:bodyPr/>
          <a:lstStyle>
            <a:lvl1pPr>
              <a:defRPr sz="1000" b="1"/>
            </a:lvl1p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4953" y="969264"/>
            <a:ext cx="8825659" cy="704088"/>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1154954" y="2603500"/>
            <a:ext cx="4828032" cy="341630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08776" y="2603500"/>
            <a:ext cx="4828032" cy="3416300"/>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99455A0C-791E-4545-B787-F98AD45CD761}" type="datetimeFigureOut">
              <a:rPr lang="en-US" dirty="0"/>
              <a:t>9/25/2020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154954" y="969264"/>
            <a:ext cx="8825659" cy="704088"/>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154954"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154954" y="3198448"/>
            <a:ext cx="4828032" cy="284378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208776" y="2606040"/>
            <a:ext cx="4828032"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08711" y="3187921"/>
            <a:ext cx="4825160" cy="2854311"/>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42536B77-F4F4-4427-AC4F-9A623798AD82}" type="datetimeFigureOut">
              <a:rPr lang="en-US" dirty="0"/>
              <a:t>9/25/2020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152144" y="969264"/>
            <a:ext cx="8825659" cy="704088"/>
          </a:xfrm>
          <a:prstGeom prst="rect">
            <a:avLst/>
          </a:prstGeo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BE790C-34EB-4565-8437-CACF4CDB7822}" type="datetimeFigureOut">
              <a:rPr lang="en-US" dirty="0"/>
              <a:t>9/25/2020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4A4C11-22B8-4A4E-8126-B3AF6B948A8E}" type="datetimeFigureOut">
              <a:rPr lang="en-US" dirty="0"/>
              <a:t>9/25/2020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6" name="Rectangle 5"/>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5713412" y="402165"/>
              <a:ext cx="6055253"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2229377"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3140485"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3" y="1298448"/>
            <a:ext cx="2793159" cy="1597152"/>
          </a:xfrm>
          <a:prstGeom prst="rect">
            <a:avLst/>
          </a:prstGeom>
        </p:spPr>
        <p:txBody>
          <a:bodyPr anchor="b"/>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5779008" y="1447800"/>
            <a:ext cx="5195997" cy="4572000"/>
          </a:xfrm>
        </p:spPr>
        <p:txBody>
          <a:bodyPr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bwMode="gray">
          <a:xfrm>
            <a:off x="1154953" y="3129280"/>
            <a:ext cx="2793159" cy="2895599"/>
          </a:xfrm>
        </p:spPr>
        <p:txBody>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6ED06B6-C816-4861-964D-15A98395707D}" type="datetimeFigureOut">
              <a:rPr lang="en-US" dirty="0"/>
              <a:t>9/25/2020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18" name="Group 17"/>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Oval 14"/>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7" name="Oval 16"/>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Rectangle 7"/>
            <p:cNvSpPr/>
            <p:nvPr/>
          </p:nvSpPr>
          <p:spPr>
            <a:xfrm>
              <a:off x="6172200" y="402165"/>
              <a:ext cx="5596465"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9" name="Freeform 5"/>
            <p:cNvSpPr/>
            <p:nvPr/>
          </p:nvSpPr>
          <p:spPr bwMode="gray">
            <a:xfrm rot="16200000">
              <a:off x="32954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0" name="Freeform 5"/>
            <p:cNvSpPr/>
            <p:nvPr/>
          </p:nvSpPr>
          <p:spPr bwMode="gray">
            <a:xfrm rot="15922489">
              <a:off x="4203594" y="1826078"/>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3907" y="1693332"/>
            <a:ext cx="3860259" cy="1735668"/>
          </a:xfrm>
          <a:prstGeom prst="rect">
            <a:avLst/>
          </a:prstGeom>
        </p:spPr>
        <p:txBody>
          <a:bodyPr anchor="b">
            <a:normAutofit/>
          </a:bodyPr>
          <a:lstStyle>
            <a:lvl1pPr algn="l">
              <a:defRPr sz="36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547870" y="1143000"/>
            <a:ext cx="3227193"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5" y="3657600"/>
            <a:ext cx="3859212" cy="1371600"/>
          </a:xfrm>
        </p:spPr>
        <p:txBody>
          <a:bodyPr>
            <a:normAutofit/>
          </a:bodyPr>
          <a:lstStyle>
            <a:lvl1pPr marL="0" indent="0">
              <a:buNone/>
              <a:defRPr sz="14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B1A8AB-EA7C-4B1B-9D73-E2551851FABE}" type="datetimeFigureOut">
              <a:rPr lang="en-US" dirty="0"/>
              <a:t>9/25/2020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3" name="Rectangle 1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Panoramic Picture with Caption">
    <p:spTree>
      <p:nvGrpSpPr>
        <p:cNvPr id="1" name=""/>
        <p:cNvGrpSpPr/>
        <p:nvPr/>
      </p:nvGrpSpPr>
      <p:grpSpPr>
        <a:xfrm>
          <a:off x="0" y="0"/>
          <a:ext cx="0" cy="0"/>
          <a:chOff x="0" y="0"/>
          <a:chExt cx="0" cy="0"/>
        </a:xfrm>
      </p:grpSpPr>
      <p:grpSp>
        <p:nvGrpSpPr>
          <p:cNvPr id="17" name="Group 16"/>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Oval 13"/>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6" name="Oval 15"/>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8" name="Freeform 5"/>
            <p:cNvSpPr/>
            <p:nvPr/>
          </p:nvSpPr>
          <p:spPr bwMode="gray">
            <a:xfrm rot="10371525">
              <a:off x="263767" y="443825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9" name="Freeform 5"/>
            <p:cNvSpPr/>
            <p:nvPr/>
          </p:nvSpPr>
          <p:spPr bwMode="gray">
            <a:xfrm rot="10800000">
              <a:off x="459506" y="321130"/>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13"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7" y="4969927"/>
            <a:ext cx="8825657" cy="566738"/>
          </a:xfrm>
          <a:prstGeom prst="rect">
            <a:avLst/>
          </a:prstGeo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1154955" y="685800"/>
            <a:ext cx="8825658" cy="3429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bwMode="gray">
          <a:xfrm>
            <a:off x="1154957" y="5536665"/>
            <a:ext cx="8825656" cy="493712"/>
          </a:xfrm>
        </p:spPr>
        <p:txBody>
          <a:bodyPr>
            <a:normAutofit/>
          </a:bodyPr>
          <a:lstStyle>
            <a:lvl1pPr marL="0" indent="0">
              <a:buNone/>
              <a:defRPr sz="1200">
                <a:solidFill>
                  <a:schemeClr val="tx2">
                    <a:lumMod val="40000"/>
                    <a:lumOff val="6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6343B39-165A-4B68-AA5C-581F5336313C}" type="datetimeFigureOut">
              <a:rPr lang="en-US" dirty="0"/>
              <a:t>9/25/2020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12" name="Rectangle 11"/>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0" name="Rectangle 9"/>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a:off x="455612" y="2801319"/>
              <a:ext cx="11277600" cy="3602637"/>
            </a:xfrm>
            <a:custGeom>
              <a:avLst/>
              <a:gdLst/>
              <a:ahLst/>
              <a:cxnLst/>
              <a:rect l="l" t="t" r="r" b="b"/>
              <a:pathLst>
                <a:path w="10000" h="7946">
                  <a:moveTo>
                    <a:pt x="0" y="0"/>
                  </a:moveTo>
                  <a:lnTo>
                    <a:pt x="0" y="7945"/>
                  </a:lnTo>
                  <a:lnTo>
                    <a:pt x="10000" y="7946"/>
                  </a:lnTo>
                  <a:lnTo>
                    <a:pt x="10000" y="4"/>
                  </a:lnTo>
                  <a:lnTo>
                    <a:pt x="10000" y="4"/>
                  </a:lnTo>
                  <a:lnTo>
                    <a:pt x="9773" y="91"/>
                  </a:lnTo>
                  <a:lnTo>
                    <a:pt x="9547" y="175"/>
                  </a:lnTo>
                  <a:lnTo>
                    <a:pt x="9320" y="256"/>
                  </a:lnTo>
                  <a:lnTo>
                    <a:pt x="9092" y="326"/>
                  </a:lnTo>
                  <a:lnTo>
                    <a:pt x="8865" y="396"/>
                  </a:lnTo>
                  <a:lnTo>
                    <a:pt x="8637" y="462"/>
                  </a:lnTo>
                  <a:lnTo>
                    <a:pt x="8412" y="518"/>
                  </a:lnTo>
                  <a:lnTo>
                    <a:pt x="8184" y="571"/>
                  </a:lnTo>
                  <a:lnTo>
                    <a:pt x="7957" y="620"/>
                  </a:lnTo>
                  <a:lnTo>
                    <a:pt x="7734" y="662"/>
                  </a:lnTo>
                  <a:lnTo>
                    <a:pt x="7508" y="704"/>
                  </a:lnTo>
                  <a:lnTo>
                    <a:pt x="7285" y="739"/>
                  </a:lnTo>
                  <a:lnTo>
                    <a:pt x="7062" y="767"/>
                  </a:lnTo>
                  <a:lnTo>
                    <a:pt x="6840" y="795"/>
                  </a:lnTo>
                  <a:lnTo>
                    <a:pt x="6620" y="819"/>
                  </a:lnTo>
                  <a:lnTo>
                    <a:pt x="6402" y="837"/>
                  </a:lnTo>
                  <a:lnTo>
                    <a:pt x="6184" y="851"/>
                  </a:lnTo>
                  <a:lnTo>
                    <a:pt x="5968" y="865"/>
                  </a:lnTo>
                  <a:lnTo>
                    <a:pt x="5755" y="872"/>
                  </a:lnTo>
                  <a:lnTo>
                    <a:pt x="5542" y="879"/>
                  </a:lnTo>
                  <a:lnTo>
                    <a:pt x="5332" y="882"/>
                  </a:lnTo>
                  <a:lnTo>
                    <a:pt x="5124" y="879"/>
                  </a:lnTo>
                  <a:lnTo>
                    <a:pt x="4918" y="879"/>
                  </a:lnTo>
                  <a:lnTo>
                    <a:pt x="4714" y="872"/>
                  </a:lnTo>
                  <a:lnTo>
                    <a:pt x="4514" y="861"/>
                  </a:lnTo>
                  <a:lnTo>
                    <a:pt x="4316" y="851"/>
                  </a:lnTo>
                  <a:lnTo>
                    <a:pt x="4122" y="840"/>
                  </a:lnTo>
                  <a:lnTo>
                    <a:pt x="3929" y="823"/>
                  </a:lnTo>
                  <a:lnTo>
                    <a:pt x="3739" y="805"/>
                  </a:lnTo>
                  <a:lnTo>
                    <a:pt x="3553" y="788"/>
                  </a:lnTo>
                  <a:lnTo>
                    <a:pt x="3190" y="742"/>
                  </a:lnTo>
                  <a:lnTo>
                    <a:pt x="2842" y="693"/>
                  </a:lnTo>
                  <a:lnTo>
                    <a:pt x="2508" y="641"/>
                  </a:lnTo>
                  <a:lnTo>
                    <a:pt x="2192" y="585"/>
                  </a:lnTo>
                  <a:lnTo>
                    <a:pt x="1890" y="525"/>
                  </a:lnTo>
                  <a:lnTo>
                    <a:pt x="1610" y="462"/>
                  </a:lnTo>
                  <a:lnTo>
                    <a:pt x="1347" y="399"/>
                  </a:lnTo>
                  <a:lnTo>
                    <a:pt x="1105" y="336"/>
                  </a:lnTo>
                  <a:lnTo>
                    <a:pt x="883" y="277"/>
                  </a:lnTo>
                  <a:lnTo>
                    <a:pt x="686" y="221"/>
                  </a:lnTo>
                  <a:lnTo>
                    <a:pt x="508" y="168"/>
                  </a:lnTo>
                  <a:lnTo>
                    <a:pt x="358" y="123"/>
                  </a:lnTo>
                  <a:lnTo>
                    <a:pt x="232" y="81"/>
                  </a:lnTo>
                  <a:lnTo>
                    <a:pt x="59" y="21"/>
                  </a:lnTo>
                  <a:lnTo>
                    <a:pt x="0" y="0"/>
                  </a:lnTo>
                  <a:lnTo>
                    <a:pt x="0" y="0"/>
                  </a:lnTo>
                  <a:close/>
                </a:path>
              </a:pathLst>
            </a:custGeom>
            <a:solidFill>
              <a:schemeClr val="bg1"/>
            </a:solidFill>
            <a:ln>
              <a:noFill/>
            </a:ln>
          </p:spPr>
        </p:sp>
        <p:sp>
          <p:nvSpPr>
            <p:cNvPr id="9" name="Freeform 5"/>
            <p:cNvSpPr/>
            <p:nvPr/>
          </p:nvSpPr>
          <p:spPr bwMode="gray">
            <a:xfrm rot="21010068">
              <a:off x="8490951" y="2714874"/>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1060704"/>
            <a:ext cx="8833104" cy="1371600"/>
          </a:xfrm>
          <a:prstGeom prst="rect">
            <a:avLst/>
          </a:prstGeom>
        </p:spPr>
        <p:txBody>
          <a:bodyPr anchor="ctr" anchorCtr="0"/>
          <a:lstStyle>
            <a:lvl1pPr>
              <a:defRPr sz="4000"/>
            </a:lvl1pPr>
          </a:lstStyle>
          <a:p>
            <a:r>
              <a:rPr lang="en-US"/>
              <a:t>Click to edit Master title style</a:t>
            </a:r>
            <a:endParaRPr lang="en-US" dirty="0"/>
          </a:p>
        </p:txBody>
      </p:sp>
      <p:sp>
        <p:nvSpPr>
          <p:cNvPr id="8" name="Text Placeholder 3"/>
          <p:cNvSpPr>
            <a:spLocks noGrp="1"/>
          </p:cNvSpPr>
          <p:nvPr>
            <p:ph type="body" sz="half" idx="2"/>
          </p:nvPr>
        </p:nvSpPr>
        <p:spPr>
          <a:xfrm>
            <a:off x="1152144" y="3547872"/>
            <a:ext cx="8825659" cy="2478024"/>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942C8C57-33F9-4259-AC4F-0E3F5BEC9B94}" type="datetimeFigureOut">
              <a:rPr lang="en-US" dirty="0"/>
              <a:t>9/25/2020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1" name="Rectangle 10"/>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grpSp>
        <p:nvGrpSpPr>
          <p:cNvPr id="7" name="Group 6"/>
          <p:cNvGrpSpPr/>
          <p:nvPr/>
        </p:nvGrpSpPr>
        <p:grpSpPr>
          <a:xfrm>
            <a:off x="-1588" y="0"/>
            <a:ext cx="12193588" cy="6861555"/>
            <a:chOff x="-1588" y="0"/>
            <a:chExt cx="12193588" cy="6861555"/>
          </a:xfrm>
        </p:grpSpPr>
        <p:sp>
          <p:nvSpPr>
            <p:cNvPr id="16" name="Rectangle 15"/>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8" name="Oval 17"/>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3" name="Freeform 5"/>
            <p:cNvSpPr/>
            <p:nvPr/>
          </p:nvSpPr>
          <p:spPr bwMode="gray">
            <a:xfrm rot="21010068">
              <a:off x="8490951" y="41851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4"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7"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12" name="TextBox 11"/>
          <p:cNvSpPr txBox="1"/>
          <p:nvPr/>
        </p:nvSpPr>
        <p:spPr bwMode="gray">
          <a:xfrm>
            <a:off x="898295" y="596767"/>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15" name="TextBox 14"/>
          <p:cNvSpPr txBox="1"/>
          <p:nvPr/>
        </p:nvSpPr>
        <p:spPr bwMode="gray">
          <a:xfrm>
            <a:off x="9715063" y="2629300"/>
            <a:ext cx="801912" cy="156966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cs typeface="Arial"/>
              </a:defRPr>
            </a:lvl1pPr>
          </a:lstStyle>
          <a:p>
            <a:pPr lvl="0"/>
            <a:r>
              <a:rPr lang="en-US" sz="9600" dirty="0">
                <a:solidFill>
                  <a:schemeClr val="tx2">
                    <a:lumMod val="40000"/>
                    <a:lumOff val="60000"/>
                  </a:schemeClr>
                </a:solidFill>
              </a:rPr>
              <a:t>”</a:t>
            </a:r>
          </a:p>
        </p:txBody>
      </p:sp>
      <p:sp>
        <p:nvSpPr>
          <p:cNvPr id="2" name="Title 1"/>
          <p:cNvSpPr>
            <a:spLocks noGrp="1"/>
          </p:cNvSpPr>
          <p:nvPr>
            <p:ph type="title"/>
          </p:nvPr>
        </p:nvSpPr>
        <p:spPr>
          <a:xfrm>
            <a:off x="1574801" y="980517"/>
            <a:ext cx="8460983" cy="2698249"/>
          </a:xfrm>
          <a:prstGeom prst="rect">
            <a:avLst/>
          </a:prstGeom>
        </p:spPr>
        <p:txBody>
          <a:bodyPr anchor="ctr" anchorCtr="0"/>
          <a:lstStyle>
            <a:lvl1pPr>
              <a:defRPr sz="4000"/>
            </a:lvl1pPr>
          </a:lstStyle>
          <a:p>
            <a:r>
              <a:rPr lang="en-US"/>
              <a:t>Click to edit Master title style</a:t>
            </a:r>
            <a:endParaRPr lang="en-US" dirty="0"/>
          </a:p>
        </p:txBody>
      </p:sp>
      <p:sp>
        <p:nvSpPr>
          <p:cNvPr id="11" name="Text Placeholder 3"/>
          <p:cNvSpPr>
            <a:spLocks noGrp="1"/>
          </p:cNvSpPr>
          <p:nvPr>
            <p:ph type="body" sz="half" idx="14"/>
          </p:nvPr>
        </p:nvSpPr>
        <p:spPr bwMode="gray">
          <a:xfrm>
            <a:off x="1945945" y="3679987"/>
            <a:ext cx="7725772" cy="342174"/>
          </a:xfrm>
        </p:spPr>
        <p:txBody>
          <a:bodyPr vert="horz" lIns="91440" tIns="45720" rIns="91440" bIns="45720" rtlCol="0" anchor="t">
            <a:normAutofit/>
          </a:bodyPr>
          <a:lstStyle>
            <a:lvl1pPr>
              <a:buNone/>
              <a:defRPr lang="en-US" sz="1400" cap="small" dirty="0">
                <a:solidFill>
                  <a:schemeClr val="tx2">
                    <a:lumMod val="40000"/>
                    <a:lumOff val="60000"/>
                  </a:schemeClr>
                </a:solidFill>
                <a:latin typeface="+mn-lt"/>
              </a:defRPr>
            </a:lvl1pPr>
          </a:lstStyle>
          <a:p>
            <a:pPr marL="0" lvl="0" indent="0">
              <a:buNone/>
            </a:pPr>
            <a:r>
              <a:rPr lang="en-US"/>
              <a:t>Click to edit Master text styles</a:t>
            </a:r>
          </a:p>
        </p:txBody>
      </p:sp>
      <p:sp>
        <p:nvSpPr>
          <p:cNvPr id="10" name="Text Placeholder 3"/>
          <p:cNvSpPr>
            <a:spLocks noGrp="1"/>
          </p:cNvSpPr>
          <p:nvPr>
            <p:ph type="body" sz="half" idx="2"/>
          </p:nvPr>
        </p:nvSpPr>
        <p:spPr>
          <a:xfrm>
            <a:off x="1154954" y="5029198"/>
            <a:ext cx="8825659" cy="997858"/>
          </a:xfrm>
        </p:spPr>
        <p:txBody>
          <a:bodyPr anchor="ct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4" name="Date Placeholder 3"/>
          <p:cNvSpPr>
            <a:spLocks noGrp="1"/>
          </p:cNvSpPr>
          <p:nvPr>
            <p:ph type="dt" sz="half" idx="10"/>
          </p:nvPr>
        </p:nvSpPr>
        <p:spPr/>
        <p:txBody>
          <a:bodyPr/>
          <a:lstStyle/>
          <a:p>
            <a:fld id="{8748772B-8FA2-401F-A0A1-A59855EDBC3E}" type="datetimeFigureOut">
              <a:rPr lang="en-US" dirty="0"/>
              <a:t>9/25/2020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3" name="Rectangle 22"/>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grpSp>
        <p:nvGrpSpPr>
          <p:cNvPr id="16" name="Group 15"/>
          <p:cNvGrpSpPr/>
          <p:nvPr/>
        </p:nvGrpSpPr>
        <p:grpSpPr>
          <a:xfrm>
            <a:off x="-1588" y="0"/>
            <a:ext cx="12193588" cy="6861555"/>
            <a:chOff x="-1588" y="0"/>
            <a:chExt cx="12193588" cy="6861555"/>
          </a:xfrm>
        </p:grpSpPr>
        <p:sp>
          <p:nvSpPr>
            <p:cNvPr id="11" name="Rectangle 10"/>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Oval 12"/>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4" name="Oval 13"/>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5" name="Oval 14"/>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7" name="Freeform 5"/>
            <p:cNvSpPr/>
            <p:nvPr/>
          </p:nvSpPr>
          <p:spPr bwMode="gray">
            <a:xfrm rot="21010068">
              <a:off x="8490951" y="4193583"/>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8" name="Freeform 5"/>
            <p:cNvSpPr/>
            <p:nvPr/>
          </p:nvSpPr>
          <p:spPr bwMode="gray">
            <a:xfrm>
              <a:off x="455612" y="4241801"/>
              <a:ext cx="11277600" cy="2337161"/>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2"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Title 1"/>
          <p:cNvSpPr>
            <a:spLocks noGrp="1"/>
          </p:cNvSpPr>
          <p:nvPr>
            <p:ph type="title"/>
          </p:nvPr>
        </p:nvSpPr>
        <p:spPr>
          <a:xfrm>
            <a:off x="1154954" y="2373525"/>
            <a:ext cx="8865623" cy="1819656"/>
          </a:xfrm>
          <a:prstGeom prst="rect">
            <a:avLst/>
          </a:prstGeo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1154954" y="5029200"/>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3DD5BDE-5A90-4611-82E9-0FC5746D30C5}" type="datetimeFigureOut">
              <a:rPr lang="en-US" dirty="0"/>
              <a:t>9/25/2020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10" name="Rectangle 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2603500"/>
            <a:ext cx="3129168"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3"/>
          <p:cNvSpPr>
            <a:spLocks noGrp="1"/>
          </p:cNvSpPr>
          <p:nvPr>
            <p:ph type="body" sz="half" idx="15"/>
          </p:nvPr>
        </p:nvSpPr>
        <p:spPr>
          <a:xfrm>
            <a:off x="1154954" y="3179764"/>
            <a:ext cx="3129168"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12721" y="2603500"/>
            <a:ext cx="3145380" cy="576261"/>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Text Placeholder 3"/>
          <p:cNvSpPr>
            <a:spLocks noGrp="1"/>
          </p:cNvSpPr>
          <p:nvPr>
            <p:ph type="body" sz="half" idx="16"/>
          </p:nvPr>
        </p:nvSpPr>
        <p:spPr>
          <a:xfrm>
            <a:off x="4512721" y="3179764"/>
            <a:ext cx="3145380"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886700" y="2595032"/>
            <a:ext cx="3161029" cy="58473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Text Placeholder 3"/>
          <p:cNvSpPr>
            <a:spLocks noGrp="1"/>
          </p:cNvSpPr>
          <p:nvPr>
            <p:ph type="body" sz="half" idx="17"/>
          </p:nvPr>
        </p:nvSpPr>
        <p:spPr>
          <a:xfrm>
            <a:off x="7886700" y="3179764"/>
            <a:ext cx="3161029" cy="2847290"/>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991" y="2603500"/>
            <a:ext cx="32564"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775824" y="2603500"/>
            <a:ext cx="0" cy="3423554"/>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1ADDA17D-0BEA-4E76-A7FC-F7C188BC48D1}" type="datetimeFigureOut">
              <a:rPr lang="en-US" dirty="0"/>
              <a:t>9/25/2020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nchor="ctr" anchorCtr="0"/>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1154954" y="4532845"/>
            <a:ext cx="3050438" cy="576260"/>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9" name="Picture Placeholder 2"/>
          <p:cNvSpPr>
            <a:spLocks noGrp="1" noChangeAspect="1"/>
          </p:cNvSpPr>
          <p:nvPr>
            <p:ph type="pic" idx="15"/>
          </p:nvPr>
        </p:nvSpPr>
        <p:spPr>
          <a:xfrm>
            <a:off x="1334552" y="2610916"/>
            <a:ext cx="2691242" cy="1584094"/>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2" name="Text Placeholder 3"/>
          <p:cNvSpPr>
            <a:spLocks noGrp="1"/>
          </p:cNvSpPr>
          <p:nvPr>
            <p:ph type="body" sz="half" idx="18"/>
          </p:nvPr>
        </p:nvSpPr>
        <p:spPr>
          <a:xfrm>
            <a:off x="1154954" y="5109107"/>
            <a:ext cx="3050438" cy="91794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Text Placeholder 4"/>
          <p:cNvSpPr>
            <a:spLocks noGrp="1"/>
          </p:cNvSpPr>
          <p:nvPr>
            <p:ph type="body" sz="quarter" idx="3"/>
          </p:nvPr>
        </p:nvSpPr>
        <p:spPr>
          <a:xfrm>
            <a:off x="4568865"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0" name="Picture Placeholder 2"/>
          <p:cNvSpPr>
            <a:spLocks noGrp="1" noChangeAspect="1"/>
          </p:cNvSpPr>
          <p:nvPr>
            <p:ph type="pic" idx="21"/>
          </p:nvPr>
        </p:nvSpPr>
        <p:spPr>
          <a:xfrm>
            <a:off x="4748463"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3" name="Text Placeholder 3"/>
          <p:cNvSpPr>
            <a:spLocks noGrp="1"/>
          </p:cNvSpPr>
          <p:nvPr>
            <p:ph type="body" sz="half" idx="19"/>
          </p:nvPr>
        </p:nvSpPr>
        <p:spPr>
          <a:xfrm>
            <a:off x="4568865" y="5109108"/>
            <a:ext cx="3050438" cy="91257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14" name="Text Placeholder 4"/>
          <p:cNvSpPr>
            <a:spLocks noGrp="1"/>
          </p:cNvSpPr>
          <p:nvPr>
            <p:ph type="body" sz="quarter" idx="13"/>
          </p:nvPr>
        </p:nvSpPr>
        <p:spPr>
          <a:xfrm>
            <a:off x="7983433" y="4532842"/>
            <a:ext cx="30504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31" name="Picture Placeholder 2"/>
          <p:cNvSpPr>
            <a:spLocks noGrp="1" noChangeAspect="1"/>
          </p:cNvSpPr>
          <p:nvPr>
            <p:ph type="pic" idx="22"/>
          </p:nvPr>
        </p:nvSpPr>
        <p:spPr>
          <a:xfrm>
            <a:off x="8163031" y="2603500"/>
            <a:ext cx="2691242" cy="159151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24" name="Text Placeholder 3"/>
          <p:cNvSpPr>
            <a:spLocks noGrp="1"/>
          </p:cNvSpPr>
          <p:nvPr>
            <p:ph type="body" sz="half" idx="20"/>
          </p:nvPr>
        </p:nvSpPr>
        <p:spPr>
          <a:xfrm>
            <a:off x="7983433" y="5109107"/>
            <a:ext cx="3050438" cy="917947"/>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cxnSp>
        <p:nvCxnSpPr>
          <p:cNvPr id="17" name="Straight Connector 16"/>
          <p:cNvCxnSpPr/>
          <p:nvPr/>
        </p:nvCxnSpPr>
        <p:spPr>
          <a:xfrm>
            <a:off x="4384245" y="2603500"/>
            <a:ext cx="1"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7807352" y="2603500"/>
            <a:ext cx="0" cy="3461811"/>
          </a:xfrm>
          <a:prstGeom prst="line">
            <a:avLst/>
          </a:prstGeom>
          <a:ln w="12700" cmpd="sng">
            <a:solidFill>
              <a:schemeClr val="tx1">
                <a:lumMod val="75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6"/>
          <p:cNvSpPr>
            <a:spLocks noGrp="1"/>
          </p:cNvSpPr>
          <p:nvPr>
            <p:ph type="dt" sz="half" idx="10"/>
          </p:nvPr>
        </p:nvSpPr>
        <p:spPr/>
        <p:txBody>
          <a:bodyPr/>
          <a:lstStyle/>
          <a:p>
            <a:fld id="{6909AC7D-18CA-4236-82B9-D75EB1D66EAE}" type="datetimeFigureOut">
              <a:rPr lang="en-US" dirty="0"/>
              <a:t>9/25/2020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154954" y="973668"/>
            <a:ext cx="8825659" cy="706964"/>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154954" y="2595033"/>
            <a:ext cx="8825659" cy="3424768"/>
          </a:xfrm>
        </p:spPr>
        <p:txBody>
          <a:bodyPr vert="eaVert" anchor="t" anchorCtr="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68300E-C023-45CD-A0BE-EDB7A8C6EA8B}" type="datetimeFigureOut">
              <a:rPr lang="en-US" dirty="0"/>
              <a:t>9/25/2020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grpSp>
        <p:nvGrpSpPr>
          <p:cNvPr id="8" name="Group 7"/>
          <p:cNvGrpSpPr/>
          <p:nvPr/>
        </p:nvGrpSpPr>
        <p:grpSpPr>
          <a:xfrm>
            <a:off x="-1588" y="0"/>
            <a:ext cx="12193588" cy="6861555"/>
            <a:chOff x="-1588" y="0"/>
            <a:chExt cx="12193588" cy="6861555"/>
          </a:xfrm>
        </p:grpSpPr>
        <p:sp>
          <p:nvSpPr>
            <p:cNvPr id="15" name="Rectangle 14"/>
            <p:cNvSpPr/>
            <p:nvPr/>
          </p:nvSpPr>
          <p:spPr>
            <a:xfrm>
              <a:off x="0" y="0"/>
              <a:ext cx="12192000" cy="6858000"/>
            </a:xfrm>
            <a:prstGeom prst="rect">
              <a:avLst/>
            </a:prstGeom>
            <a:blipFill>
              <a:blip r:embed="rId2">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7" name="Oval 16"/>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8" name="Oval 17"/>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9" name="Oval 18"/>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12" name="Freeform 5"/>
            <p:cNvSpPr/>
            <p:nvPr/>
          </p:nvSpPr>
          <p:spPr bwMode="gray">
            <a:xfrm rot="5101749">
              <a:off x="6294738" y="457773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13" name="Rectangle 12"/>
            <p:cNvSpPr/>
            <p:nvPr/>
          </p:nvSpPr>
          <p:spPr>
            <a:xfrm>
              <a:off x="414867" y="402165"/>
              <a:ext cx="6510866" cy="6053670"/>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5"/>
            <p:cNvSpPr/>
            <p:nvPr/>
          </p:nvSpPr>
          <p:spPr bwMode="gray">
            <a:xfrm rot="5400000">
              <a:off x="4449232" y="2801721"/>
              <a:ext cx="6053670" cy="1254558"/>
            </a:xfrm>
            <a:custGeom>
              <a:avLst/>
              <a:gdLst/>
              <a:ahLst/>
              <a:cxnLst/>
              <a:rect l="l" t="t" r="r" b="b"/>
              <a:pathLst>
                <a:path w="10000" h="8000">
                  <a:moveTo>
                    <a:pt x="0" y="0"/>
                  </a:moveTo>
                  <a:lnTo>
                    <a:pt x="0" y="7970"/>
                  </a:lnTo>
                  <a:lnTo>
                    <a:pt x="10000" y="8000"/>
                  </a:lnTo>
                  <a:lnTo>
                    <a:pt x="10000" y="7"/>
                  </a:lnTo>
                  <a:lnTo>
                    <a:pt x="10000" y="7"/>
                  </a:lnTo>
                  <a:lnTo>
                    <a:pt x="9773" y="156"/>
                  </a:lnTo>
                  <a:lnTo>
                    <a:pt x="9547" y="298"/>
                  </a:lnTo>
                  <a:lnTo>
                    <a:pt x="9320" y="437"/>
                  </a:lnTo>
                  <a:lnTo>
                    <a:pt x="9092" y="556"/>
                  </a:lnTo>
                  <a:lnTo>
                    <a:pt x="8865" y="676"/>
                  </a:lnTo>
                  <a:lnTo>
                    <a:pt x="8637" y="788"/>
                  </a:lnTo>
                  <a:lnTo>
                    <a:pt x="8412" y="884"/>
                  </a:lnTo>
                  <a:lnTo>
                    <a:pt x="8184" y="975"/>
                  </a:lnTo>
                  <a:lnTo>
                    <a:pt x="7957" y="1058"/>
                  </a:lnTo>
                  <a:lnTo>
                    <a:pt x="7734" y="1130"/>
                  </a:lnTo>
                  <a:lnTo>
                    <a:pt x="7508" y="1202"/>
                  </a:lnTo>
                  <a:lnTo>
                    <a:pt x="7285" y="1262"/>
                  </a:lnTo>
                  <a:lnTo>
                    <a:pt x="7062" y="1309"/>
                  </a:lnTo>
                  <a:lnTo>
                    <a:pt x="6840" y="1358"/>
                  </a:lnTo>
                  <a:lnTo>
                    <a:pt x="6620" y="1399"/>
                  </a:lnTo>
                  <a:lnTo>
                    <a:pt x="6402" y="1428"/>
                  </a:lnTo>
                  <a:lnTo>
                    <a:pt x="6184" y="1453"/>
                  </a:lnTo>
                  <a:lnTo>
                    <a:pt x="5968" y="1477"/>
                  </a:lnTo>
                  <a:lnTo>
                    <a:pt x="5755" y="1488"/>
                  </a:lnTo>
                  <a:lnTo>
                    <a:pt x="5542" y="1500"/>
                  </a:lnTo>
                  <a:lnTo>
                    <a:pt x="5332" y="1506"/>
                  </a:lnTo>
                  <a:lnTo>
                    <a:pt x="5124" y="1500"/>
                  </a:lnTo>
                  <a:lnTo>
                    <a:pt x="4918" y="1500"/>
                  </a:lnTo>
                  <a:lnTo>
                    <a:pt x="4714" y="1488"/>
                  </a:lnTo>
                  <a:lnTo>
                    <a:pt x="4514" y="1470"/>
                  </a:lnTo>
                  <a:lnTo>
                    <a:pt x="4316" y="1453"/>
                  </a:lnTo>
                  <a:lnTo>
                    <a:pt x="4122" y="1434"/>
                  </a:lnTo>
                  <a:lnTo>
                    <a:pt x="3929" y="1405"/>
                  </a:lnTo>
                  <a:lnTo>
                    <a:pt x="3739" y="1374"/>
                  </a:lnTo>
                  <a:lnTo>
                    <a:pt x="3553" y="1346"/>
                  </a:lnTo>
                  <a:lnTo>
                    <a:pt x="3190" y="1267"/>
                  </a:lnTo>
                  <a:lnTo>
                    <a:pt x="2842" y="1183"/>
                  </a:lnTo>
                  <a:lnTo>
                    <a:pt x="2508" y="1095"/>
                  </a:lnTo>
                  <a:lnTo>
                    <a:pt x="2192" y="998"/>
                  </a:lnTo>
                  <a:lnTo>
                    <a:pt x="1890" y="897"/>
                  </a:lnTo>
                  <a:lnTo>
                    <a:pt x="1610" y="788"/>
                  </a:lnTo>
                  <a:lnTo>
                    <a:pt x="1347" y="681"/>
                  </a:lnTo>
                  <a:lnTo>
                    <a:pt x="1105" y="574"/>
                  </a:lnTo>
                  <a:lnTo>
                    <a:pt x="883" y="473"/>
                  </a:lnTo>
                  <a:lnTo>
                    <a:pt x="686" y="377"/>
                  </a:lnTo>
                  <a:lnTo>
                    <a:pt x="508" y="286"/>
                  </a:lnTo>
                  <a:lnTo>
                    <a:pt x="358" y="210"/>
                  </a:lnTo>
                  <a:lnTo>
                    <a:pt x="232" y="138"/>
                  </a:lnTo>
                  <a:lnTo>
                    <a:pt x="59" y="35"/>
                  </a:lnTo>
                  <a:lnTo>
                    <a:pt x="0" y="0"/>
                  </a:lnTo>
                  <a:lnTo>
                    <a:pt x="0" y="0"/>
                  </a:lnTo>
                  <a:close/>
                </a:path>
              </a:pathLst>
            </a:custGeom>
            <a:solidFill>
              <a:schemeClr val="bg1"/>
            </a:solidFill>
            <a:ln>
              <a:noFill/>
            </a:ln>
          </p:spPr>
        </p:sp>
        <p:sp>
          <p:nvSpPr>
            <p:cNvPr id="16"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2" name="Vertical Title 1"/>
          <p:cNvSpPr>
            <a:spLocks noGrp="1"/>
          </p:cNvSpPr>
          <p:nvPr>
            <p:ph type="title" orient="vert"/>
          </p:nvPr>
        </p:nvSpPr>
        <p:spPr>
          <a:xfrm>
            <a:off x="8576756" y="1278466"/>
            <a:ext cx="1441567" cy="4748591"/>
          </a:xfrm>
          <a:prstGeom prst="rect">
            <a:avLst/>
          </a:prstGeom>
        </p:spPr>
        <p:txBody>
          <a:bodyPr vert="eaVert" anchor="b" anchorCtr="0"/>
          <a:lstStyle/>
          <a:p>
            <a:r>
              <a:rPr lang="en-US"/>
              <a:t>Click to edit Master title style</a:t>
            </a:r>
            <a:endParaRPr lang="en-US" dirty="0"/>
          </a:p>
        </p:txBody>
      </p:sp>
      <p:sp>
        <p:nvSpPr>
          <p:cNvPr id="3" name="Vertical Text Placeholder 2"/>
          <p:cNvSpPr>
            <a:spLocks noGrp="1"/>
          </p:cNvSpPr>
          <p:nvPr>
            <p:ph type="body" orient="vert" idx="1"/>
          </p:nvPr>
        </p:nvSpPr>
        <p:spPr>
          <a:xfrm>
            <a:off x="1154954" y="1278465"/>
            <a:ext cx="6256025" cy="474859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620EAD-E369-4933-8469-ED7764B56A1B}" type="datetimeFigureOut">
              <a:rPr lang="en-US" dirty="0"/>
              <a:t>9/25/2020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20" name="Rectangle 19"/>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jpe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2" name="Group 1"/>
          <p:cNvGrpSpPr/>
          <p:nvPr/>
        </p:nvGrpSpPr>
        <p:grpSpPr>
          <a:xfrm>
            <a:off x="-1588" y="0"/>
            <a:ext cx="12193588" cy="6861555"/>
            <a:chOff x="-1588" y="0"/>
            <a:chExt cx="12193588" cy="6861555"/>
          </a:xfrm>
        </p:grpSpPr>
        <p:sp>
          <p:nvSpPr>
            <p:cNvPr id="12" name="Rectangle 11"/>
            <p:cNvSpPr/>
            <p:nvPr/>
          </p:nvSpPr>
          <p:spPr>
            <a:xfrm>
              <a:off x="0" y="0"/>
              <a:ext cx="12192000" cy="6858000"/>
            </a:xfrm>
            <a:prstGeom prst="rect">
              <a:avLst/>
            </a:prstGeom>
            <a:blipFill>
              <a:blip r:embed="rId19">
                <a:duotone>
                  <a:schemeClr val="dk2">
                    <a:shade val="69000"/>
                    <a:hueMod val="108000"/>
                    <a:satMod val="164000"/>
                    <a:lumMod val="74000"/>
                  </a:schemeClr>
                  <a:schemeClr val="dk2">
                    <a:tint val="96000"/>
                    <a:hueMod val="88000"/>
                    <a:satMod val="140000"/>
                    <a:lumMod val="132000"/>
                  </a:schemeClr>
                </a:duotone>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Oval 20"/>
            <p:cNvSpPr/>
            <p:nvPr/>
          </p:nvSpPr>
          <p:spPr>
            <a:xfrm>
              <a:off x="8761412" y="1828800"/>
              <a:ext cx="2819400" cy="2819400"/>
            </a:xfrm>
            <a:prstGeom prst="ellipse">
              <a:avLst/>
            </a:prstGeom>
            <a:gradFill flip="none" rotWithShape="1">
              <a:gsLst>
                <a:gs pos="0">
                  <a:schemeClr val="accent5">
                    <a:alpha val="7000"/>
                  </a:schemeClr>
                </a:gs>
                <a:gs pos="69000">
                  <a:schemeClr val="accent5">
                    <a:alpha val="0"/>
                  </a:schemeClr>
                </a:gs>
                <a:gs pos="36000">
                  <a:schemeClr val="accent5">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3" name="Oval 22"/>
            <p:cNvSpPr/>
            <p:nvPr/>
          </p:nvSpPr>
          <p:spPr>
            <a:xfrm>
              <a:off x="8761412" y="5870955"/>
              <a:ext cx="990600" cy="990600"/>
            </a:xfrm>
            <a:prstGeom prst="ellipse">
              <a:avLst/>
            </a:prstGeom>
            <a:gradFill flip="none" rotWithShape="1">
              <a:gsLst>
                <a:gs pos="0">
                  <a:schemeClr val="accent5">
                    <a:alpha val="14000"/>
                  </a:schemeClr>
                </a:gs>
                <a:gs pos="66000">
                  <a:schemeClr val="accent5">
                    <a:alpha val="0"/>
                  </a:schemeClr>
                </a:gs>
                <a:gs pos="36000">
                  <a:schemeClr val="accent5">
                    <a:alpha val="7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20" name="Oval 19"/>
            <p:cNvSpPr/>
            <p:nvPr/>
          </p:nvSpPr>
          <p:spPr>
            <a:xfrm>
              <a:off x="-1588" y="2667000"/>
              <a:ext cx="4191000" cy="4191000"/>
            </a:xfrm>
            <a:prstGeom prst="ellipse">
              <a:avLst/>
            </a:prstGeom>
            <a:gradFill flip="none" rotWithShape="1">
              <a:gsLst>
                <a:gs pos="0">
                  <a:schemeClr val="accent5">
                    <a:alpha val="11000"/>
                  </a:schemeClr>
                </a:gs>
                <a:gs pos="75000">
                  <a:schemeClr val="accent5">
                    <a:alpha val="0"/>
                  </a:schemeClr>
                </a:gs>
                <a:gs pos="36000">
                  <a:schemeClr val="accent5">
                    <a:alpha val="10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sp>
          <p:nvSpPr>
            <p:cNvPr id="34" name="Freeform 5"/>
            <p:cNvSpPr/>
            <p:nvPr/>
          </p:nvSpPr>
          <p:spPr bwMode="gray">
            <a:xfrm rot="21010068">
              <a:off x="8490951" y="1797517"/>
              <a:ext cx="3299407" cy="440924"/>
            </a:xfrm>
            <a:custGeom>
              <a:avLst/>
              <a:gdLst/>
              <a:ahLst/>
              <a:cxnLst/>
              <a:rect l="l" t="t" r="r" b="b"/>
              <a:pathLst>
                <a:path w="10000" h="5291">
                  <a:moveTo>
                    <a:pt x="85" y="2532"/>
                  </a:moveTo>
                  <a:cubicBezTo>
                    <a:pt x="1736" y="3911"/>
                    <a:pt x="7524" y="5298"/>
                    <a:pt x="9958" y="5291"/>
                  </a:cubicBezTo>
                  <a:cubicBezTo>
                    <a:pt x="9989" y="1958"/>
                    <a:pt x="9969" y="3333"/>
                    <a:pt x="10000" y="0"/>
                  </a:cubicBezTo>
                  <a:lnTo>
                    <a:pt x="10000" y="0"/>
                  </a:lnTo>
                  <a:lnTo>
                    <a:pt x="9667" y="204"/>
                  </a:lnTo>
                  <a:lnTo>
                    <a:pt x="9334" y="400"/>
                  </a:lnTo>
                  <a:lnTo>
                    <a:pt x="9001" y="590"/>
                  </a:lnTo>
                  <a:lnTo>
                    <a:pt x="8667" y="753"/>
                  </a:lnTo>
                  <a:lnTo>
                    <a:pt x="8333" y="917"/>
                  </a:lnTo>
                  <a:lnTo>
                    <a:pt x="7999" y="1071"/>
                  </a:lnTo>
                  <a:lnTo>
                    <a:pt x="7669" y="1202"/>
                  </a:lnTo>
                  <a:lnTo>
                    <a:pt x="7333" y="1325"/>
                  </a:lnTo>
                  <a:lnTo>
                    <a:pt x="7000" y="1440"/>
                  </a:lnTo>
                  <a:lnTo>
                    <a:pt x="6673" y="1538"/>
                  </a:lnTo>
                  <a:lnTo>
                    <a:pt x="6340" y="1636"/>
                  </a:lnTo>
                  <a:lnTo>
                    <a:pt x="6013" y="1719"/>
                  </a:lnTo>
                  <a:lnTo>
                    <a:pt x="5686" y="1784"/>
                  </a:lnTo>
                  <a:lnTo>
                    <a:pt x="5359" y="1850"/>
                  </a:lnTo>
                  <a:lnTo>
                    <a:pt x="5036" y="1906"/>
                  </a:lnTo>
                  <a:lnTo>
                    <a:pt x="4717" y="1948"/>
                  </a:lnTo>
                  <a:lnTo>
                    <a:pt x="4396" y="1980"/>
                  </a:lnTo>
                  <a:lnTo>
                    <a:pt x="4079" y="2013"/>
                  </a:lnTo>
                  <a:lnTo>
                    <a:pt x="3766" y="2029"/>
                  </a:lnTo>
                  <a:lnTo>
                    <a:pt x="3454" y="2046"/>
                  </a:lnTo>
                  <a:lnTo>
                    <a:pt x="3145" y="2053"/>
                  </a:lnTo>
                  <a:lnTo>
                    <a:pt x="2839" y="2046"/>
                  </a:lnTo>
                  <a:lnTo>
                    <a:pt x="2537" y="2046"/>
                  </a:lnTo>
                  <a:lnTo>
                    <a:pt x="2238" y="2029"/>
                  </a:lnTo>
                  <a:lnTo>
                    <a:pt x="1943" y="2004"/>
                  </a:lnTo>
                  <a:lnTo>
                    <a:pt x="1653" y="1980"/>
                  </a:lnTo>
                  <a:lnTo>
                    <a:pt x="1368" y="1955"/>
                  </a:lnTo>
                  <a:lnTo>
                    <a:pt x="1085" y="1915"/>
                  </a:lnTo>
                  <a:lnTo>
                    <a:pt x="806" y="1873"/>
                  </a:lnTo>
                  <a:lnTo>
                    <a:pt x="533" y="1833"/>
                  </a:lnTo>
                  <a:lnTo>
                    <a:pt x="0" y="1726"/>
                  </a:lnTo>
                  <a:cubicBezTo>
                    <a:pt x="28" y="1995"/>
                    <a:pt x="57" y="2263"/>
                    <a:pt x="85" y="2532"/>
                  </a:cubicBezTo>
                  <a:close/>
                </a:path>
              </a:pathLst>
            </a:custGeom>
            <a:solidFill>
              <a:schemeClr val="bg1">
                <a:alpha val="20000"/>
              </a:schemeClr>
            </a:solidFill>
            <a:ln>
              <a:noFill/>
            </a:ln>
          </p:spPr>
        </p:sp>
        <p:sp>
          <p:nvSpPr>
            <p:cNvPr id="27" name="Freeform 5"/>
            <p:cNvSpPr/>
            <p:nvPr/>
          </p:nvSpPr>
          <p:spPr bwMode="gray">
            <a:xfrm>
              <a:off x="459506" y="1866405"/>
              <a:ext cx="11277600" cy="4533900"/>
            </a:xfrm>
            <a:custGeom>
              <a:avLst/>
              <a:gdLst/>
              <a:ahLst/>
              <a:cxnLst/>
              <a:rect l="0" t="0" r="r" b="b"/>
              <a:pathLst>
                <a:path w="7104" h="2856">
                  <a:moveTo>
                    <a:pt x="0" y="0"/>
                  </a:moveTo>
                  <a:lnTo>
                    <a:pt x="0" y="2856"/>
                  </a:lnTo>
                  <a:lnTo>
                    <a:pt x="7104" y="2856"/>
                  </a:lnTo>
                  <a:lnTo>
                    <a:pt x="7104" y="1"/>
                  </a:lnTo>
                  <a:lnTo>
                    <a:pt x="7104" y="1"/>
                  </a:lnTo>
                  <a:lnTo>
                    <a:pt x="6943" y="26"/>
                  </a:lnTo>
                  <a:lnTo>
                    <a:pt x="6782" y="50"/>
                  </a:lnTo>
                  <a:lnTo>
                    <a:pt x="6621" y="73"/>
                  </a:lnTo>
                  <a:lnTo>
                    <a:pt x="6459" y="93"/>
                  </a:lnTo>
                  <a:lnTo>
                    <a:pt x="6298" y="113"/>
                  </a:lnTo>
                  <a:lnTo>
                    <a:pt x="6136" y="132"/>
                  </a:lnTo>
                  <a:lnTo>
                    <a:pt x="5976" y="148"/>
                  </a:lnTo>
                  <a:lnTo>
                    <a:pt x="5814" y="163"/>
                  </a:lnTo>
                  <a:lnTo>
                    <a:pt x="5653" y="177"/>
                  </a:lnTo>
                  <a:lnTo>
                    <a:pt x="5494" y="189"/>
                  </a:lnTo>
                  <a:lnTo>
                    <a:pt x="5334" y="201"/>
                  </a:lnTo>
                  <a:lnTo>
                    <a:pt x="5175" y="211"/>
                  </a:lnTo>
                  <a:lnTo>
                    <a:pt x="5017" y="219"/>
                  </a:lnTo>
                  <a:lnTo>
                    <a:pt x="4859" y="227"/>
                  </a:lnTo>
                  <a:lnTo>
                    <a:pt x="4703" y="234"/>
                  </a:lnTo>
                  <a:lnTo>
                    <a:pt x="4548" y="239"/>
                  </a:lnTo>
                  <a:lnTo>
                    <a:pt x="4393" y="243"/>
                  </a:lnTo>
                  <a:lnTo>
                    <a:pt x="4240" y="247"/>
                  </a:lnTo>
                  <a:lnTo>
                    <a:pt x="4088" y="249"/>
                  </a:lnTo>
                  <a:lnTo>
                    <a:pt x="3937" y="251"/>
                  </a:lnTo>
                  <a:lnTo>
                    <a:pt x="3788" y="252"/>
                  </a:lnTo>
                  <a:lnTo>
                    <a:pt x="3640" y="251"/>
                  </a:lnTo>
                  <a:lnTo>
                    <a:pt x="3494" y="251"/>
                  </a:lnTo>
                  <a:lnTo>
                    <a:pt x="3349" y="249"/>
                  </a:lnTo>
                  <a:lnTo>
                    <a:pt x="3207" y="246"/>
                  </a:lnTo>
                  <a:lnTo>
                    <a:pt x="3066" y="243"/>
                  </a:lnTo>
                  <a:lnTo>
                    <a:pt x="2928" y="240"/>
                  </a:lnTo>
                  <a:lnTo>
                    <a:pt x="2791" y="235"/>
                  </a:lnTo>
                  <a:lnTo>
                    <a:pt x="2656" y="230"/>
                  </a:lnTo>
                  <a:lnTo>
                    <a:pt x="2524" y="225"/>
                  </a:lnTo>
                  <a:lnTo>
                    <a:pt x="2266" y="212"/>
                  </a:lnTo>
                  <a:lnTo>
                    <a:pt x="2019" y="198"/>
                  </a:lnTo>
                  <a:lnTo>
                    <a:pt x="1782" y="183"/>
                  </a:lnTo>
                  <a:lnTo>
                    <a:pt x="1557" y="167"/>
                  </a:lnTo>
                  <a:lnTo>
                    <a:pt x="1343" y="150"/>
                  </a:lnTo>
                  <a:lnTo>
                    <a:pt x="1144" y="132"/>
                  </a:lnTo>
                  <a:lnTo>
                    <a:pt x="957" y="114"/>
                  </a:lnTo>
                  <a:lnTo>
                    <a:pt x="785" y="96"/>
                  </a:lnTo>
                  <a:lnTo>
                    <a:pt x="627" y="79"/>
                  </a:lnTo>
                  <a:lnTo>
                    <a:pt x="487" y="63"/>
                  </a:lnTo>
                  <a:lnTo>
                    <a:pt x="361" y="48"/>
                  </a:lnTo>
                  <a:lnTo>
                    <a:pt x="254" y="35"/>
                  </a:lnTo>
                  <a:lnTo>
                    <a:pt x="165" y="23"/>
                  </a:lnTo>
                  <a:lnTo>
                    <a:pt x="42" y="6"/>
                  </a:lnTo>
                  <a:lnTo>
                    <a:pt x="0" y="0"/>
                  </a:lnTo>
                  <a:lnTo>
                    <a:pt x="0" y="0"/>
                  </a:lnTo>
                  <a:close/>
                </a:path>
              </a:pathLst>
            </a:custGeom>
            <a:solidFill>
              <a:schemeClr val="bg1"/>
            </a:solidFill>
            <a:ln>
              <a:noFill/>
            </a:ln>
          </p:spPr>
        </p:sp>
        <p:sp>
          <p:nvSpPr>
            <p:cNvPr id="28" name="Freeform 5"/>
            <p:cNvSpPr>
              <a:spLocks noEditPoints="1"/>
            </p:cNvSpPr>
            <p:nvPr/>
          </p:nvSpPr>
          <p:spPr bwMode="gray">
            <a:xfrm>
              <a:off x="0" y="1587"/>
              <a:ext cx="12192000" cy="6856413"/>
            </a:xfrm>
            <a:custGeom>
              <a:avLst/>
              <a:gdLst/>
              <a:ahLst/>
              <a:cxnLst/>
              <a:rect l="0" t="0" r="r" b="b"/>
              <a:pathLst>
                <a:path w="15356" h="8638">
                  <a:moveTo>
                    <a:pt x="0" y="0"/>
                  </a:moveTo>
                  <a:lnTo>
                    <a:pt x="0" y="8638"/>
                  </a:lnTo>
                  <a:lnTo>
                    <a:pt x="15356" y="8638"/>
                  </a:lnTo>
                  <a:lnTo>
                    <a:pt x="15356" y="0"/>
                  </a:lnTo>
                  <a:lnTo>
                    <a:pt x="0" y="0"/>
                  </a:lnTo>
                  <a:close/>
                  <a:moveTo>
                    <a:pt x="14748" y="8038"/>
                  </a:moveTo>
                  <a:lnTo>
                    <a:pt x="600" y="8038"/>
                  </a:lnTo>
                  <a:lnTo>
                    <a:pt x="600" y="592"/>
                  </a:lnTo>
                  <a:lnTo>
                    <a:pt x="14748" y="592"/>
                  </a:lnTo>
                  <a:lnTo>
                    <a:pt x="14748" y="8038"/>
                  </a:lnTo>
                  <a:close/>
                </a:path>
              </a:pathLst>
            </a:custGeom>
            <a:solidFill>
              <a:schemeClr val="bg1"/>
            </a:solidFill>
            <a:ln>
              <a:noFill/>
            </a:ln>
          </p:spPr>
        </p:sp>
      </p:grpSp>
      <p:sp>
        <p:nvSpPr>
          <p:cNvPr id="30" name="Title Placeholder 1"/>
          <p:cNvSpPr>
            <a:spLocks noGrp="1"/>
          </p:cNvSpPr>
          <p:nvPr>
            <p:ph type="title"/>
          </p:nvPr>
        </p:nvSpPr>
        <p:spPr bwMode="gray">
          <a:xfrm>
            <a:off x="1154954" y="973668"/>
            <a:ext cx="8761413" cy="706964"/>
          </a:xfrm>
          <a:prstGeom prst="rect">
            <a:avLst/>
          </a:prstGeom>
        </p:spPr>
        <p:txBody>
          <a:bodyPr vert="horz" lIns="91440" tIns="45720" rIns="91440" bIns="45720" rtlCol="0" anchor="ctr">
            <a:noAutofit/>
          </a:bodyPr>
          <a:lstStyle/>
          <a:p>
            <a:r>
              <a:rPr lang="en-US"/>
              <a:t>Click to edit Master title style</a:t>
            </a:r>
            <a:endParaRPr lang="en-US" dirty="0"/>
          </a:p>
        </p:txBody>
      </p:sp>
      <p:sp>
        <p:nvSpPr>
          <p:cNvPr id="3" name="Text Placeholder 2"/>
          <p:cNvSpPr>
            <a:spLocks noGrp="1"/>
          </p:cNvSpPr>
          <p:nvPr>
            <p:ph type="body" idx="1"/>
          </p:nvPr>
        </p:nvSpPr>
        <p:spPr>
          <a:xfrm>
            <a:off x="1154954" y="2603500"/>
            <a:ext cx="8761413" cy="34163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0652760" y="6391656"/>
            <a:ext cx="990599" cy="304799"/>
          </a:xfrm>
          <a:prstGeom prst="rect">
            <a:avLst/>
          </a:prstGeom>
        </p:spPr>
        <p:txBody>
          <a:bodyPr vert="horz" lIns="91440" tIns="45720" rIns="91440" bIns="45720" rtlCol="0" anchor="ctr" anchorCtr="0"/>
          <a:lstStyle>
            <a:lvl1pPr algn="r">
              <a:defRPr sz="1000" b="1" i="0">
                <a:solidFill>
                  <a:schemeClr val="accent1"/>
                </a:solidFill>
              </a:defRPr>
            </a:lvl1pPr>
          </a:lstStyle>
          <a:p>
            <a:fld id="{90786BE5-D2A3-4BF0-8B30-D7403E61B3DC}" type="datetimeFigureOut">
              <a:rPr lang="en-US" dirty="0"/>
              <a:t>9/25/2020</a:t>
            </a:fld>
            <a:endParaRPr lang="en-US" dirty="0"/>
          </a:p>
        </p:txBody>
      </p:sp>
      <p:sp>
        <p:nvSpPr>
          <p:cNvPr id="5" name="Footer Placeholder 4"/>
          <p:cNvSpPr>
            <a:spLocks noGrp="1"/>
          </p:cNvSpPr>
          <p:nvPr>
            <p:ph type="ftr" sz="quarter" idx="3"/>
          </p:nvPr>
        </p:nvSpPr>
        <p:spPr>
          <a:xfrm>
            <a:off x="557784" y="6391656"/>
            <a:ext cx="3867912" cy="310896"/>
          </a:xfrm>
          <a:prstGeom prst="rect">
            <a:avLst/>
          </a:prstGeom>
        </p:spPr>
        <p:txBody>
          <a:bodyPr vert="horz" lIns="91440" tIns="45720" rIns="91440" bIns="45720" rtlCol="0" anchor="ctr" anchorCtr="0"/>
          <a:lstStyle>
            <a:lvl1pPr algn="l">
              <a:defRPr sz="1000" b="1" i="0">
                <a:solidFill>
                  <a:schemeClr val="accent1"/>
                </a:solidFill>
              </a:defRPr>
            </a:lvl1pPr>
          </a:lstStyle>
          <a:p>
            <a:endParaRPr lang="en-US" dirty="0"/>
          </a:p>
        </p:txBody>
      </p:sp>
      <p:sp>
        <p:nvSpPr>
          <p:cNvPr id="29" name="Rectangle 28"/>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bg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8" r:id="rId9"/>
    <p:sldLayoutId id="2147483667" r:id="rId10"/>
    <p:sldLayoutId id="2147483661" r:id="rId11"/>
    <p:sldLayoutId id="2147483664" r:id="rId12"/>
    <p:sldLayoutId id="2147483662" r:id="rId13"/>
    <p:sldLayoutId id="2147483669" r:id="rId14"/>
    <p:sldLayoutId id="2147483670" r:id="rId15"/>
    <p:sldLayoutId id="2147483658" r:id="rId16"/>
    <p:sldLayoutId id="2147483659" r:id="rId17"/>
  </p:sldLayoutIdLst>
  <p:hf sldNum="0" hdr="0" ftr="0" dt="0"/>
  <p:txStyles>
    <p:titleStyle>
      <a:lvl1pPr algn="l" defTabSz="457200" rtl="0" eaLnBrk="1" latinLnBrk="0" hangingPunct="1">
        <a:spcBef>
          <a:spcPct val="0"/>
        </a:spcBef>
        <a:buNone/>
        <a:defRPr sz="3600" b="0" i="0" kern="1200">
          <a:solidFill>
            <a:schemeClr val="bg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b="0" i="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70778-64BF-4BD8-AE02-6D75C9AC7F78}"/>
              </a:ext>
            </a:extLst>
          </p:cNvPr>
          <p:cNvSpPr>
            <a:spLocks noGrp="1"/>
          </p:cNvSpPr>
          <p:nvPr>
            <p:ph type="ctrTitle"/>
          </p:nvPr>
        </p:nvSpPr>
        <p:spPr/>
        <p:txBody>
          <a:bodyPr>
            <a:noAutofit/>
          </a:bodyPr>
          <a:lstStyle/>
          <a:p>
            <a:pPr algn="ctr"/>
            <a:r>
              <a:rPr lang="en-US" sz="4400" dirty="0"/>
              <a:t>Part 2</a:t>
            </a:r>
            <a:br>
              <a:rPr lang="en-US" sz="4400" dirty="0"/>
            </a:br>
            <a:r>
              <a:rPr lang="en-US" sz="4400" dirty="0"/>
              <a:t>Core Investors</a:t>
            </a:r>
            <a:br>
              <a:rPr lang="en-US" sz="4400" dirty="0"/>
            </a:br>
            <a:endParaRPr lang="en-US" sz="4400" dirty="0"/>
          </a:p>
        </p:txBody>
      </p:sp>
      <p:sp>
        <p:nvSpPr>
          <p:cNvPr id="4" name="Text Placeholder 3">
            <a:extLst>
              <a:ext uri="{FF2B5EF4-FFF2-40B4-BE49-F238E27FC236}">
                <a16:creationId xmlns:a16="http://schemas.microsoft.com/office/drawing/2014/main" id="{33654A3E-5432-4D37-B34C-89F9CC7DD11F}"/>
              </a:ext>
            </a:extLst>
          </p:cNvPr>
          <p:cNvSpPr>
            <a:spLocks noGrp="1"/>
          </p:cNvSpPr>
          <p:nvPr>
            <p:ph type="subTitle" idx="1"/>
          </p:nvPr>
        </p:nvSpPr>
        <p:spPr/>
        <p:txBody>
          <a:bodyPr>
            <a:normAutofit/>
          </a:bodyPr>
          <a:lstStyle/>
          <a:p>
            <a:pPr algn="ctr"/>
            <a:r>
              <a:rPr lang="en-US" sz="3200" dirty="0"/>
              <a:t>Changes in the Management</a:t>
            </a:r>
          </a:p>
        </p:txBody>
      </p:sp>
    </p:spTree>
    <p:extLst>
      <p:ext uri="{BB962C8B-B14F-4D97-AF65-F5344CB8AC3E}">
        <p14:creationId xmlns:p14="http://schemas.microsoft.com/office/powerpoint/2010/main" val="32721314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15F7CE-96D4-4C7F-8D4E-C72FB2686D36}"/>
              </a:ext>
            </a:extLst>
          </p:cNvPr>
          <p:cNvSpPr>
            <a:spLocks noGrp="1"/>
          </p:cNvSpPr>
          <p:nvPr>
            <p:ph type="title"/>
          </p:nvPr>
        </p:nvSpPr>
        <p:spPr/>
        <p:txBody>
          <a:bodyPr/>
          <a:lstStyle/>
          <a:p>
            <a:pPr algn="ctr"/>
            <a:r>
              <a:rPr lang="en-US" dirty="0"/>
              <a:t>Human Resource Principles</a:t>
            </a:r>
          </a:p>
        </p:txBody>
      </p:sp>
      <p:sp>
        <p:nvSpPr>
          <p:cNvPr id="5" name="Content Placeholder 4">
            <a:extLst>
              <a:ext uri="{FF2B5EF4-FFF2-40B4-BE49-F238E27FC236}">
                <a16:creationId xmlns:a16="http://schemas.microsoft.com/office/drawing/2014/main" id="{E79D7426-F01F-468F-BB98-E13551D75FB0}"/>
              </a:ext>
            </a:extLst>
          </p:cNvPr>
          <p:cNvSpPr>
            <a:spLocks noGrp="1"/>
          </p:cNvSpPr>
          <p:nvPr>
            <p:ph idx="1"/>
          </p:nvPr>
        </p:nvSpPr>
        <p:spPr>
          <a:xfrm>
            <a:off x="26065" y="2404533"/>
            <a:ext cx="12165935" cy="4440767"/>
          </a:xfrm>
        </p:spPr>
        <p:txBody>
          <a:bodyPr>
            <a:normAutofit/>
          </a:bodyPr>
          <a:lstStyle/>
          <a:p>
            <a:r>
              <a:rPr lang="en-US" dirty="0"/>
              <a:t>There are many challenges in human resources, and some are part of the career life.</a:t>
            </a:r>
          </a:p>
          <a:p>
            <a:r>
              <a:rPr lang="en-US" dirty="0"/>
              <a:t>Team building is part of growing the bond of a team. The process also involves bringing people together, where they can speak out their challenges. In delegation, different people are assigned various managerial responsibilities to assist the senior management in coming up with policies that help improve performance in an organization. </a:t>
            </a:r>
          </a:p>
          <a:p>
            <a:r>
              <a:rPr lang="en-US" dirty="0"/>
              <a:t>Transparency is a key element in an organization. In job evaluation, transparency involves carrying out an appraisal for all employees without discrimination of any form. The results from the job evaluation determine the ranking and the awards. </a:t>
            </a:r>
          </a:p>
          <a:p>
            <a:r>
              <a:rPr lang="en-US" dirty="0"/>
              <a:t>Career advancement is key in any organization. Employees get an opportunity to advance in their careers, giving them better opportunities in the organization and better the results of their work. </a:t>
            </a:r>
          </a:p>
          <a:p>
            <a:r>
              <a:rPr lang="en-US" dirty="0"/>
              <a:t>On-the-job training is one form of continuing education for the employees. Employees should strive to balance their lives in the work and out of work. The reason is that human resource is about people who have feelings; hence their welfare should always be considered. </a:t>
            </a:r>
          </a:p>
        </p:txBody>
      </p:sp>
    </p:spTree>
    <p:extLst>
      <p:ext uri="{BB962C8B-B14F-4D97-AF65-F5344CB8AC3E}">
        <p14:creationId xmlns:p14="http://schemas.microsoft.com/office/powerpoint/2010/main" val="90989416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Boardroom">
  <a:themeElements>
    <a:clrScheme name="Ion Boardroom">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F9C9D"/>
      </a:accent5>
      <a:accent6>
        <a:srgbClr val="9E5E9B"/>
      </a:accent6>
      <a:hlink>
        <a:srgbClr val="58C1BA"/>
      </a:hlink>
      <a:folHlink>
        <a:srgbClr val="9DFFCB"/>
      </a:folHlink>
    </a:clrScheme>
    <a:fontScheme name="Ion Boardroom">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Boardroom">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Boardroom" id="{FC33163D-4339-46B1-8EED-24C834239D99}" vid="{EC7F02AD-9687-440F-A9DF-FAA6F22270D7}"/>
    </a:ext>
  </a:extLst>
</a:theme>
</file>

<file path=docProps/app.xml><?xml version="1.0" encoding="utf-8"?>
<Properties xmlns="http://schemas.openxmlformats.org/officeDocument/2006/extended-properties" xmlns:vt="http://schemas.openxmlformats.org/officeDocument/2006/docPropsVTypes">
  <Template>Ion Boardroom</Template>
  <TotalTime>2412</TotalTime>
  <Words>208</Words>
  <Application>Microsoft Office PowerPoint</Application>
  <PresentationFormat>Widescreen</PresentationFormat>
  <Paragraphs>8</Paragraphs>
  <Slides>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vt:i4>
      </vt:variant>
    </vt:vector>
  </HeadingPairs>
  <TitlesOfParts>
    <vt:vector size="6" baseType="lpstr">
      <vt:lpstr>Arial</vt:lpstr>
      <vt:lpstr>Century Gothic</vt:lpstr>
      <vt:lpstr>Wingdings 3</vt:lpstr>
      <vt:lpstr>Ion Boardroom</vt:lpstr>
      <vt:lpstr>Part 2 Core Investors </vt:lpstr>
      <vt:lpstr>Human Resource Principles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Leadership Portfolio</dc:title>
  <dc:creator>user</dc:creator>
  <cp:lastModifiedBy>user</cp:lastModifiedBy>
  <cp:revision>65</cp:revision>
  <dcterms:created xsi:type="dcterms:W3CDTF">2020-06-20T00:15:30Z</dcterms:created>
  <dcterms:modified xsi:type="dcterms:W3CDTF">2020-09-25T12:45:37Z</dcterms:modified>
</cp:coreProperties>
</file>